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72" y="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79D8C8F-4918-D94E-8DF6-2DDC0130A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4330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883F65-AACC-2144-A9DA-7BEBB2D201A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7D7CC0-B4B0-0E40-9C89-53415CCFFFC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E5989B-136D-2142-8210-8B1F8D79AED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05029-BF9A-B646-8521-82AF9B9D2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461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EC525-6B70-074E-87C7-E358B4F26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992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7DCE8-5A90-7C4D-A3F6-800FEB33A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239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5ABC7-031E-A84B-9787-33A7FAA78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309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0A43-AE9D-FA4F-B9F5-ECA699067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90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C526E-2C2E-134C-B183-912BA6C90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66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A6987-5206-D542-B3D8-F70061FAD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98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873C7-3640-4C4B-8747-27B68CB98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111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D939-70D4-344E-9706-2FED6213C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7443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E9BC9-0378-1F45-9D1B-167D8DB9B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932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391D6-D82F-DD4D-AB16-BD2514819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38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6C4ED2F-E9BD-8242-951F-65A352E65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6.jpeg"/><Relationship Id="rId3" Type="http://schemas.openxmlformats.org/officeDocument/2006/relationships/slide" Target="slide3.xml"/><Relationship Id="rId7" Type="http://schemas.openxmlformats.org/officeDocument/2006/relationships/image" Target="../media/image2.jpeg"/><Relationship Id="rId12" Type="http://schemas.openxmlformats.org/officeDocument/2006/relationships/hyperlink" Target="http://en.wikipedia.org/wiki/File:Kossygin_Glassboro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//upload.wikimedia.org/wikipedia/commons/6/63/Dwight_D._Eisenhower,_official_photo_portrait,_May_29,_1959.jpg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1.jpeg"/><Relationship Id="rId10" Type="http://schemas.openxmlformats.org/officeDocument/2006/relationships/hyperlink" Target="//upload.wikimedia.org/wikipedia/commons/3/37/Leonid_Bre%C5%BEn%C4%9Bv_(Bundesarchiv).jpg" TargetMode="External"/><Relationship Id="rId4" Type="http://schemas.openxmlformats.org/officeDocument/2006/relationships/slide" Target="slide2.xml"/><Relationship Id="rId9" Type="http://schemas.openxmlformats.org/officeDocument/2006/relationships/image" Target="../media/image4.jpeg"/><Relationship Id="rId1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.jpeg"/><Relationship Id="rId3" Type="http://schemas.openxmlformats.org/officeDocument/2006/relationships/slide" Target="slide1.xml"/><Relationship Id="rId7" Type="http://schemas.openxmlformats.org/officeDocument/2006/relationships/image" Target="../media/image11.jpeg"/><Relationship Id="rId12" Type="http://schemas.openxmlformats.org/officeDocument/2006/relationships/hyperlink" Target="http://www.youtube.com/watch?v=IMwcLbxc69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hyperlink" Target="http://www.youtube.com/watch?v=gldX6Spw5fc" TargetMode="External"/><Relationship Id="rId5" Type="http://schemas.openxmlformats.org/officeDocument/2006/relationships/image" Target="../media/image9.jpeg"/><Relationship Id="rId10" Type="http://schemas.openxmlformats.org/officeDocument/2006/relationships/image" Target="../media/image13.gif"/><Relationship Id="rId4" Type="http://schemas.openxmlformats.org/officeDocument/2006/relationships/slide" Target="slide2.xml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err="1" smtClean="0">
                <a:cs typeface="+mn-cs"/>
              </a:rPr>
              <a:t>Georgy</a:t>
            </a:r>
            <a:r>
              <a:rPr lang="en-US" sz="1400" dirty="0" smtClean="0">
                <a:cs typeface="+mn-cs"/>
              </a:rPr>
              <a:t> Zhukov </a:t>
            </a:r>
            <a:r>
              <a:rPr lang="en-US" sz="900" dirty="0" smtClean="0">
                <a:latin typeface="+mj-lt"/>
                <a:cs typeface="+mn-cs"/>
              </a:rPr>
              <a:t>is being recognized as the most prominent Soviet military commander of the Second World War.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err="1" smtClean="0">
                <a:solidFill>
                  <a:schemeClr val="bg1"/>
                </a:solidFill>
                <a:cs typeface="+mn-cs"/>
              </a:rPr>
              <a:t>Georgy</a:t>
            </a:r>
            <a:r>
              <a:rPr lang="en-US" sz="1200" dirty="0" smtClean="0">
                <a:solidFill>
                  <a:schemeClr val="bg1"/>
                </a:solidFill>
                <a:cs typeface="+mn-cs"/>
              </a:rPr>
              <a:t> Zhukov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err="1" smtClean="0">
                <a:cs typeface="+mn-cs"/>
              </a:rPr>
              <a:t>Georgy</a:t>
            </a:r>
            <a:r>
              <a:rPr lang="en-US" sz="700" dirty="0" smtClean="0">
                <a:cs typeface="+mn-cs"/>
              </a:rPr>
              <a:t> Zhukov (7)</a:t>
            </a:r>
            <a:endParaRPr lang="en-US" sz="700" dirty="0">
              <a:cs typeface="+mn-cs"/>
            </a:endParaRP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err="1" smtClean="0">
                <a:cs typeface="+mn-cs"/>
              </a:rPr>
              <a:t>Georgy</a:t>
            </a:r>
            <a:r>
              <a:rPr lang="en-US" sz="700" dirty="0" smtClean="0">
                <a:cs typeface="+mn-cs"/>
              </a:rPr>
              <a:t> a </a:t>
            </a:r>
            <a:r>
              <a:rPr lang="en-US" sz="700" dirty="0">
                <a:cs typeface="+mn-cs"/>
              </a:rPr>
              <a:t>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solidFill>
                  <a:srgbClr val="343434"/>
                </a:solidFill>
                <a:cs typeface="+mn-cs"/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Red Army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December 1, 1896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Communist Part of the Soviet 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Union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err="1" smtClean="0"/>
              <a:t>Strelkovka</a:t>
            </a:r>
            <a:endParaRPr lang="en-US" sz="800" dirty="0">
              <a:solidFill>
                <a:srgbClr val="959EBD"/>
              </a:solidFill>
              <a:cs typeface="+mn-cs"/>
            </a:endParaRP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76200" y="5867400"/>
            <a:ext cx="53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Stalin</a:t>
            </a:r>
            <a:endParaRPr lang="en-US" sz="800" dirty="0">
              <a:cs typeface="+mn-cs"/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09600" y="5867400"/>
            <a:ext cx="53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Dwight</a:t>
            </a:r>
            <a:endParaRPr lang="en-US" sz="800" dirty="0">
              <a:cs typeface="+mn-cs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Alex</a:t>
            </a:r>
            <a:endParaRPr lang="en-US" sz="800" dirty="0">
              <a:cs typeface="+mn-cs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-76200" y="6643688"/>
            <a:ext cx="6096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Leonid</a:t>
            </a:r>
            <a:endParaRPr lang="en-US" sz="800" dirty="0">
              <a:cs typeface="+mn-cs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096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Alexei</a:t>
            </a:r>
            <a:endParaRPr lang="en-US" sz="800" dirty="0">
              <a:cs typeface="+mn-cs"/>
            </a:endParaRP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dirty="0" err="1" smtClean="0">
                <a:cs typeface="+mn-cs"/>
              </a:rPr>
              <a:t>Georgy</a:t>
            </a:r>
            <a:r>
              <a:rPr lang="en-US" sz="1400" dirty="0" smtClean="0">
                <a:cs typeface="+mn-cs"/>
              </a:rPr>
              <a:t> Zhukov </a:t>
            </a:r>
            <a:r>
              <a:rPr lang="en-US" sz="900" dirty="0" smtClean="0">
                <a:cs typeface="+mn-cs"/>
              </a:rPr>
              <a:t>is being recognized as the most prominent Soviet military commander of the Second World War.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June 24,1945</a:t>
            </a:r>
            <a:endParaRPr lang="en-US" sz="800" dirty="0">
              <a:cs typeface="+mn-cs"/>
            </a:endParaRP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cs typeface="+mn-cs"/>
            </a:endParaRP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066800" y="6642556"/>
            <a:ext cx="838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/>
              <a:t>Khrushchev</a:t>
            </a:r>
            <a:endParaRPr lang="en-US" sz="800" dirty="0">
              <a:cs typeface="+mn-cs"/>
            </a:endParaRP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err="1" smtClean="0">
                <a:cs typeface="+mn-cs"/>
              </a:rPr>
              <a:t>Georgy</a:t>
            </a:r>
            <a:r>
              <a:rPr lang="en-US" sz="1200" dirty="0" smtClean="0">
                <a:cs typeface="+mn-cs"/>
              </a:rPr>
              <a:t> Zhukov </a:t>
            </a:r>
            <a:r>
              <a:rPr lang="en-US" sz="900" dirty="0" smtClean="0">
                <a:cs typeface="+mn-cs"/>
              </a:rPr>
              <a:t>is invading Hungry to quell the revolution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October 1956</a:t>
            </a:r>
            <a:endParaRPr lang="en-US" sz="800" dirty="0">
              <a:cs typeface="+mn-cs"/>
            </a:endParaRPr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8862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err="1" smtClean="0">
                <a:cs typeface="+mn-cs"/>
              </a:rPr>
              <a:t>Georgy</a:t>
            </a:r>
            <a:r>
              <a:rPr lang="en-US" sz="1200" dirty="0" smtClean="0">
                <a:cs typeface="+mn-cs"/>
              </a:rPr>
              <a:t> Zhukov </a:t>
            </a:r>
            <a:r>
              <a:rPr lang="en-US" sz="900" dirty="0" smtClean="0">
                <a:cs typeface="+mn-cs"/>
              </a:rPr>
              <a:t>Just became the commander of the Urals Military District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February 1948</a:t>
            </a:r>
            <a:endParaRPr lang="en-US" sz="800" dirty="0">
              <a:cs typeface="+mn-cs"/>
            </a:endParaRPr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err="1" smtClean="0">
                <a:cs typeface="+mn-cs"/>
              </a:rPr>
              <a:t>Georgy</a:t>
            </a:r>
            <a:r>
              <a:rPr lang="en-US" sz="1200" dirty="0" smtClean="0">
                <a:cs typeface="+mn-cs"/>
              </a:rPr>
              <a:t> Zhukov </a:t>
            </a:r>
            <a:r>
              <a:rPr lang="en-US" sz="900" dirty="0" smtClean="0">
                <a:cs typeface="+mn-cs"/>
              </a:rPr>
              <a:t>is the new military governor of the Soviet Occupied Zone in Germany 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June 10 1945</a:t>
            </a:r>
            <a:endParaRPr lang="en-US" sz="800" dirty="0">
              <a:cs typeface="+mn-cs"/>
            </a:endParaRPr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err="1" smtClean="0">
                <a:cs typeface="+mn-cs"/>
              </a:rPr>
              <a:t>Gerogy</a:t>
            </a:r>
            <a:r>
              <a:rPr lang="en-US" sz="1200" dirty="0" smtClean="0">
                <a:cs typeface="+mn-cs"/>
              </a:rPr>
              <a:t> Zhukov </a:t>
            </a:r>
            <a:r>
              <a:rPr lang="en-US" sz="900" dirty="0" smtClean="0">
                <a:cs typeface="+mn-cs"/>
              </a:rPr>
              <a:t>has just breached the German front. Today we fight for Berlin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April 16 1945</a:t>
            </a:r>
            <a:endParaRPr lang="en-US" sz="800" dirty="0">
              <a:cs typeface="+mn-cs"/>
            </a:endParaRPr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err="1" smtClean="0">
                <a:cs typeface="+mn-cs"/>
              </a:rPr>
              <a:t>Georgy</a:t>
            </a:r>
            <a:r>
              <a:rPr lang="en-US" sz="1200" dirty="0" smtClean="0">
                <a:cs typeface="+mn-cs"/>
              </a:rPr>
              <a:t> Zhukov </a:t>
            </a:r>
            <a:r>
              <a:rPr lang="en-US" sz="900" dirty="0" smtClean="0">
                <a:cs typeface="+mn-cs"/>
              </a:rPr>
              <a:t>was just named Deputy Commander-in-Chief</a:t>
            </a:r>
            <a:r>
              <a:rPr lang="en-US" sz="900" dirty="0" smtClean="0">
                <a:cs typeface="+mn-cs"/>
              </a:rPr>
              <a:t>. On </a:t>
            </a:r>
            <a:r>
              <a:rPr lang="en-US" sz="900" dirty="0" smtClean="0">
                <a:cs typeface="+mn-cs"/>
              </a:rPr>
              <a:t>my way to Stalingrad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August 1942</a:t>
            </a:r>
            <a:endParaRPr lang="en-US" sz="800" dirty="0">
              <a:cs typeface="+mn-cs"/>
            </a:endParaRPr>
          </a:p>
        </p:txBody>
      </p:sp>
      <p:pic>
        <p:nvPicPr>
          <p:cNvPr id="6146" name="Picture 2" descr="http://img.freebase.com/api/trans/image_thumb/m/02blchg?errorid=%2Ffreebase%2Fno_image_png&amp;maxheight=200&amp;mode=fit&amp;maxwidt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7650" y="533400"/>
            <a:ext cx="1428750" cy="1838325"/>
          </a:xfrm>
          <a:prstGeom prst="rect">
            <a:avLst/>
          </a:prstGeom>
          <a:noFill/>
        </p:spPr>
      </p:pic>
      <p:pic>
        <p:nvPicPr>
          <p:cNvPr id="6150" name="Picture 6" descr="File:Dwight D. Eisenhower, official photo portrait, May 29, 1959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" y="5334000"/>
            <a:ext cx="413312" cy="514706"/>
          </a:xfrm>
          <a:prstGeom prst="rect">
            <a:avLst/>
          </a:prstGeom>
          <a:noFill/>
        </p:spPr>
      </p:pic>
      <p:pic>
        <p:nvPicPr>
          <p:cNvPr id="2" name="Picture 2" descr="http://my.wn.com/media/wiki/a/l/Alfredosanto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19200" y="5334000"/>
            <a:ext cx="457200" cy="533400"/>
          </a:xfrm>
          <a:prstGeom prst="rect">
            <a:avLst/>
          </a:prstGeom>
          <a:noFill/>
        </p:spPr>
      </p:pic>
      <p:pic>
        <p:nvPicPr>
          <p:cNvPr id="3" name="Picture 4" descr="http://content.answcdn.com/main/content/img/getty/6/2/266186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9200" y="6096000"/>
            <a:ext cx="414121" cy="579221"/>
          </a:xfrm>
          <a:prstGeom prst="rect">
            <a:avLst/>
          </a:prstGeom>
          <a:noFill/>
        </p:spPr>
      </p:pic>
      <p:pic>
        <p:nvPicPr>
          <p:cNvPr id="4" name="Picture 6" descr="File:Leonid Brežněv (Bundesarchiv)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6200" y="6096000"/>
            <a:ext cx="410132" cy="609600"/>
          </a:xfrm>
          <a:prstGeom prst="rect">
            <a:avLst/>
          </a:prstGeom>
          <a:noFill/>
        </p:spPr>
      </p:pic>
      <p:pic>
        <p:nvPicPr>
          <p:cNvPr id="58" name="Picture 2" descr="http://img.freebase.com/api/trans/image_thumb/m/02blchg?errorid=%2Ffreebase%2Fno_image_png&amp;maxheight=200&amp;mode=fit&amp;maxwidt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2438400"/>
            <a:ext cx="414560" cy="533400"/>
          </a:xfrm>
          <a:prstGeom prst="rect">
            <a:avLst/>
          </a:prstGeom>
          <a:noFill/>
        </p:spPr>
      </p:pic>
      <p:pic>
        <p:nvPicPr>
          <p:cNvPr id="59" name="Picture 2" descr="http://img.freebase.com/api/trans/image_thumb/m/02blchg?errorid=%2Ffreebase%2Fno_image_png&amp;maxheight=200&amp;mode=fit&amp;maxwidt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4495800"/>
            <a:ext cx="414560" cy="533400"/>
          </a:xfrm>
          <a:prstGeom prst="rect">
            <a:avLst/>
          </a:prstGeom>
          <a:noFill/>
        </p:spPr>
      </p:pic>
      <p:pic>
        <p:nvPicPr>
          <p:cNvPr id="60" name="Picture 2" descr="http://img.freebase.com/api/trans/image_thumb/m/02blchg?errorid=%2Ffreebase%2Fno_image_png&amp;maxheight=200&amp;mode=fit&amp;maxwidt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3810000"/>
            <a:ext cx="414560" cy="533400"/>
          </a:xfrm>
          <a:prstGeom prst="rect">
            <a:avLst/>
          </a:prstGeom>
          <a:noFill/>
        </p:spPr>
      </p:pic>
      <p:pic>
        <p:nvPicPr>
          <p:cNvPr id="61" name="Picture 2" descr="http://img.freebase.com/api/trans/image_thumb/m/02blchg?errorid=%2Ffreebase%2Fno_image_png&amp;maxheight=200&amp;mode=fit&amp;maxwidt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3124200"/>
            <a:ext cx="414560" cy="533400"/>
          </a:xfrm>
          <a:prstGeom prst="rect">
            <a:avLst/>
          </a:prstGeom>
          <a:noFill/>
        </p:spPr>
      </p:pic>
      <p:pic>
        <p:nvPicPr>
          <p:cNvPr id="62" name="Picture 2" descr="http://img.freebase.com/api/trans/image_thumb/m/02blchg?errorid=%2Ffreebase%2Fno_image_png&amp;maxheight=200&amp;mode=fit&amp;maxwidt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5791200"/>
            <a:ext cx="414560" cy="533400"/>
          </a:xfrm>
          <a:prstGeom prst="rect">
            <a:avLst/>
          </a:prstGeom>
          <a:noFill/>
        </p:spPr>
      </p:pic>
      <p:pic>
        <p:nvPicPr>
          <p:cNvPr id="63" name="Picture 2" descr="http://img.freebase.com/api/trans/image_thumb/m/02blchg?errorid=%2Ffreebase%2Fno_image_png&amp;maxheight=200&amp;mode=fit&amp;maxwidt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5181600"/>
            <a:ext cx="414560" cy="533400"/>
          </a:xfrm>
          <a:prstGeom prst="rect">
            <a:avLst/>
          </a:prstGeom>
          <a:noFill/>
        </p:spPr>
      </p:pic>
      <p:pic>
        <p:nvPicPr>
          <p:cNvPr id="5" name="Picture 2" descr="http://upload.wikimedia.org/wikipedia/commons/thumb/8/8c/Kossygin_Glassboro.jpg/220px-Kossygin_Glassboro.jpg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9942" y="6096000"/>
            <a:ext cx="368758" cy="558165"/>
          </a:xfrm>
          <a:prstGeom prst="rect">
            <a:avLst/>
          </a:prstGeom>
          <a:noFill/>
        </p:spPr>
      </p:pic>
      <p:pic>
        <p:nvPicPr>
          <p:cNvPr id="6" name="Picture 4" descr="http://ivarfjeld.files.wordpress.com/2010/02/stalin1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52400" y="5360806"/>
            <a:ext cx="374761" cy="506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err="1" smtClean="0">
                <a:cs typeface="+mn-cs"/>
              </a:rPr>
              <a:t>Georgy</a:t>
            </a:r>
            <a:r>
              <a:rPr lang="en-US" sz="1400" dirty="0" smtClean="0">
                <a:cs typeface="+mn-cs"/>
              </a:rPr>
              <a:t> Zhukov </a:t>
            </a:r>
            <a:r>
              <a:rPr lang="en-US" sz="900" dirty="0" smtClean="0"/>
              <a:t>is being recognized as the most prominent Soviet military commander of the Second World War.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 </a:t>
            </a:r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err="1" smtClean="0">
                <a:solidFill>
                  <a:schemeClr val="bg1"/>
                </a:solidFill>
                <a:cs typeface="+mn-cs"/>
              </a:rPr>
              <a:t>Georgy</a:t>
            </a:r>
            <a:r>
              <a:rPr lang="en-US" sz="1200" dirty="0" smtClean="0">
                <a:solidFill>
                  <a:schemeClr val="bg1"/>
                </a:solidFill>
                <a:cs typeface="+mn-cs"/>
              </a:rPr>
              <a:t> Zhukov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err="1" smtClean="0">
                <a:cs typeface="+mn-cs"/>
              </a:rPr>
              <a:t>Georgy</a:t>
            </a:r>
            <a:r>
              <a:rPr lang="en-US" sz="700" dirty="0" smtClean="0">
                <a:cs typeface="+mn-cs"/>
              </a:rPr>
              <a:t> Zhukov (7)</a:t>
            </a:r>
            <a:endParaRPr lang="en-US" sz="700" dirty="0">
              <a:cs typeface="+mn-cs"/>
            </a:endParaRP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err="1" smtClean="0">
                <a:cs typeface="+mn-cs"/>
              </a:rPr>
              <a:t>Georgy</a:t>
            </a:r>
            <a:r>
              <a:rPr lang="en-US" sz="700" dirty="0" smtClean="0">
                <a:cs typeface="+mn-cs"/>
              </a:rPr>
              <a:t>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chemeClr val="accent2"/>
                </a:solidFill>
                <a:cs typeface="+mn-cs"/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9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</a:rPr>
              <a:t> Networks</a:t>
            </a:r>
            <a:r>
              <a:rPr lang="en-US" sz="800" dirty="0" smtClean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Red Army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December 1, 1896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Communist Party of the Soviet 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Union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err="1" smtClean="0"/>
              <a:t>Strelkovka</a:t>
            </a:r>
            <a:endParaRPr lang="en-US" sz="800" dirty="0" smtClean="0">
              <a:solidFill>
                <a:srgbClr val="959EBD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sz="800" dirty="0">
              <a:cs typeface="+mn-cs"/>
            </a:endParaRP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Networks:</a:t>
            </a:r>
            <a:r>
              <a:rPr lang="en-US" sz="800" dirty="0">
                <a:cs typeface="+mn-cs"/>
              </a:rPr>
              <a:t>         	          </a:t>
            </a:r>
            <a:r>
              <a:rPr lang="en-US" sz="800" dirty="0" smtClean="0">
                <a:cs typeface="+mn-cs"/>
              </a:rPr>
              <a:t>Red Army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Sex:</a:t>
            </a:r>
            <a:r>
              <a:rPr lang="en-US" sz="800" dirty="0">
                <a:cs typeface="+mn-cs"/>
              </a:rPr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  <a:r>
              <a:rPr lang="en-US" sz="800" dirty="0">
                <a:cs typeface="+mn-cs"/>
              </a:rPr>
              <a:t>           	          </a:t>
            </a:r>
            <a:r>
              <a:rPr lang="en-US" sz="800" dirty="0" smtClean="0">
                <a:cs typeface="+mn-cs"/>
              </a:rPr>
              <a:t>December 1, 1896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  <a:r>
              <a:rPr lang="en-US" sz="800" dirty="0">
                <a:cs typeface="+mn-cs"/>
              </a:rPr>
              <a:t>       	          </a:t>
            </a:r>
            <a:r>
              <a:rPr lang="en-US" sz="800" dirty="0" err="1" smtClean="0">
                <a:cs typeface="+mn-cs"/>
              </a:rPr>
              <a:t>Strelkovka</a:t>
            </a:r>
            <a:r>
              <a:rPr lang="en-US" sz="800" dirty="0" smtClean="0">
                <a:cs typeface="+mn-cs"/>
              </a:rPr>
              <a:t>, Russia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Relationship Status:</a:t>
            </a:r>
            <a:r>
              <a:rPr lang="en-US" sz="800" dirty="0">
                <a:cs typeface="+mn-cs"/>
              </a:rPr>
              <a:t>          </a:t>
            </a:r>
            <a:r>
              <a:rPr lang="en-US" sz="800" dirty="0" smtClean="0">
                <a:cs typeface="+mn-cs"/>
              </a:rPr>
              <a:t>Single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 Views:</a:t>
            </a:r>
            <a:r>
              <a:rPr lang="en-US" sz="800" dirty="0">
                <a:cs typeface="+mn-cs"/>
              </a:rPr>
              <a:t>	         </a:t>
            </a:r>
            <a:r>
              <a:rPr lang="en-US" sz="800" dirty="0" smtClean="0">
                <a:cs typeface="+mn-cs"/>
              </a:rPr>
              <a:t> Communist Party of the Soviet Union</a:t>
            </a:r>
            <a:endParaRPr lang="en-US" sz="800" dirty="0">
              <a:cs typeface="+mn-cs"/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100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Activities:</a:t>
            </a:r>
            <a:r>
              <a:rPr lang="en-US" sz="800" dirty="0">
                <a:cs typeface="+mn-cs"/>
              </a:rPr>
              <a:t>         	          Commanding </a:t>
            </a:r>
            <a:r>
              <a:rPr lang="en-US" sz="800" dirty="0" smtClean="0">
                <a:cs typeface="+mn-cs"/>
              </a:rPr>
              <a:t>the Red Army, Killing Nazis 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Interests:</a:t>
            </a:r>
            <a:r>
              <a:rPr lang="en-US" sz="800" dirty="0">
                <a:cs typeface="+mn-cs"/>
              </a:rPr>
              <a:t>                           </a:t>
            </a:r>
            <a:r>
              <a:rPr lang="en-US" sz="800" dirty="0" smtClean="0">
                <a:cs typeface="+mn-cs"/>
              </a:rPr>
              <a:t>Military, Strategy, WW II, History, Marshals, Generals 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Music:</a:t>
            </a:r>
            <a:r>
              <a:rPr lang="en-US" sz="800" dirty="0">
                <a:cs typeface="+mn-cs"/>
              </a:rPr>
              <a:t>                  </a:t>
            </a:r>
            <a:r>
              <a:rPr lang="en-US" sz="800" dirty="0" smtClean="0">
                <a:cs typeface="+mn-cs"/>
              </a:rPr>
              <a:t>Russian National Anthem, The Tanker’s March, March of the 	          Artillery men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Movies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                </a:t>
            </a:r>
            <a:r>
              <a:rPr lang="en-US" sz="800" dirty="0" smtClean="0"/>
              <a:t>The Girl from Leningrad, </a:t>
            </a:r>
            <a:r>
              <a:rPr lang="en-US" sz="800" dirty="0" err="1" smtClean="0"/>
              <a:t>Uchinari</a:t>
            </a:r>
            <a:r>
              <a:rPr lang="en-US" sz="800" dirty="0" smtClean="0"/>
              <a:t> </a:t>
            </a:r>
            <a:r>
              <a:rPr lang="en-US" sz="800" dirty="0" err="1" smtClean="0"/>
              <a:t>Jani</a:t>
            </a:r>
            <a:r>
              <a:rPr lang="en-US" sz="800" dirty="0" smtClean="0"/>
              <a:t>, He will come back, Rainbow</a:t>
            </a:r>
            <a:endParaRPr lang="en-US" sz="800" dirty="0" smtClean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Favorite 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Books:</a:t>
            </a:r>
            <a:r>
              <a:rPr lang="en-US" sz="800" dirty="0">
                <a:cs typeface="+mn-cs"/>
              </a:rPr>
              <a:t>	          </a:t>
            </a:r>
            <a:r>
              <a:rPr lang="en-US" sz="800" dirty="0" smtClean="0">
                <a:cs typeface="+mn-cs"/>
              </a:rPr>
              <a:t>The Black Book</a:t>
            </a:r>
            <a:endParaRPr lang="en-US" sz="800" dirty="0">
              <a:cs typeface="+mn-cs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chemeClr val="accent2"/>
                </a:solidFill>
                <a:cs typeface="+mn-cs"/>
              </a:rPr>
              <a:t>Awards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2 Albums</a:t>
            </a:r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572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chemeClr val="accent2"/>
                </a:solidFill>
                <a:cs typeface="+mn-cs"/>
              </a:rPr>
              <a:t>Profile Pictures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Updated </a:t>
            </a:r>
            <a:r>
              <a:rPr lang="en-US" sz="800" dirty="0" smtClean="0">
                <a:cs typeface="+mn-cs"/>
              </a:rPr>
              <a:t>two </a:t>
            </a:r>
            <a:r>
              <a:rPr lang="en-US" sz="800" dirty="0">
                <a:cs typeface="+mn-cs"/>
              </a:rPr>
              <a:t>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Address:	         </a:t>
            </a:r>
            <a:r>
              <a:rPr lang="en-US" sz="800" dirty="0" smtClean="0">
                <a:cs typeface="+mn-cs"/>
              </a:rPr>
              <a:t>The Kremlin, Moscow, Russia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Phone Number:	</a:t>
            </a:r>
            <a:r>
              <a:rPr lang="en-US" sz="800" dirty="0">
                <a:cs typeface="+mn-cs"/>
              </a:rPr>
              <a:t>         </a:t>
            </a:r>
            <a:r>
              <a:rPr lang="en-US" sz="800" dirty="0" smtClean="0">
                <a:cs typeface="+mn-cs"/>
              </a:rPr>
              <a:t>(787)-733-2769</a:t>
            </a:r>
            <a:endParaRPr lang="en-US" sz="800" dirty="0">
              <a:cs typeface="+mn-cs"/>
            </a:endParaRPr>
          </a:p>
        </p:txBody>
      </p:sp>
      <p:pic>
        <p:nvPicPr>
          <p:cNvPr id="44" name="Picture 2" descr="http://img.freebase.com/api/trans/image_thumb/m/02blchg?errorid=%2Ffreebase%2Fno_image_png&amp;maxheight=200&amp;mode=fit&amp;maxwidt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7650" y="533400"/>
            <a:ext cx="1428750" cy="1838325"/>
          </a:xfrm>
          <a:prstGeom prst="rect">
            <a:avLst/>
          </a:prstGeom>
          <a:noFill/>
        </p:spPr>
      </p:pic>
      <p:pic>
        <p:nvPicPr>
          <p:cNvPr id="45" name="Picture 10" descr="http://www.wwiimemorabilia.net/media/1/images/e/2606322844344040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5257800"/>
            <a:ext cx="542925" cy="723901"/>
          </a:xfrm>
          <a:prstGeom prst="rect">
            <a:avLst/>
          </a:prstGeom>
          <a:noFill/>
        </p:spPr>
      </p:pic>
      <p:pic>
        <p:nvPicPr>
          <p:cNvPr id="46" name="Picture 2" descr="http://img.freebase.com/api/trans/image_thumb/m/02blchg?errorid=%2Ffreebase%2Fno_image_png&amp;maxheight=200&amp;mode=fit&amp;maxwidth=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6043803"/>
            <a:ext cx="514350" cy="661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err="1" smtClean="0">
                <a:solidFill>
                  <a:schemeClr val="bg1"/>
                </a:solidFill>
                <a:cs typeface="+mn-cs"/>
              </a:rPr>
              <a:t>Georgy</a:t>
            </a:r>
            <a:r>
              <a:rPr lang="en-US" sz="1200" dirty="0" smtClean="0">
                <a:solidFill>
                  <a:schemeClr val="bg1"/>
                </a:solidFill>
                <a:cs typeface="+mn-cs"/>
              </a:rPr>
              <a:t> Zhukov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dirty="0">
                <a:solidFill>
                  <a:srgbClr val="3333CC"/>
                </a:solidFill>
                <a:cs typeface="+mn-cs"/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>
                <a:cs typeface="+mn-cs"/>
              </a:rPr>
              <a:t>Photos of </a:t>
            </a:r>
            <a:r>
              <a:rPr lang="en-US" sz="1000" b="1" dirty="0" err="1" smtClean="0">
                <a:cs typeface="+mn-cs"/>
              </a:rPr>
              <a:t>Georgy</a:t>
            </a:r>
            <a:r>
              <a:rPr lang="en-US" sz="1000" b="1" dirty="0" smtClean="0">
                <a:cs typeface="+mn-cs"/>
              </a:rPr>
              <a:t> </a:t>
            </a:r>
            <a:r>
              <a:rPr lang="en-US" sz="800" dirty="0" smtClean="0">
                <a:cs typeface="+mn-cs"/>
              </a:rPr>
              <a:t>7</a:t>
            </a:r>
            <a:r>
              <a:rPr lang="en-US" sz="800" dirty="0" smtClean="0">
                <a:cs typeface="+mn-cs"/>
              </a:rPr>
              <a:t> </a:t>
            </a:r>
            <a:r>
              <a:rPr lang="en-US" sz="800" dirty="0">
                <a:cs typeface="+mn-cs"/>
              </a:rPr>
              <a:t>Photos</a:t>
            </a:r>
            <a:endParaRPr lang="en-US" sz="1000" dirty="0">
              <a:cs typeface="+mn-cs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 err="1" smtClean="0">
                <a:cs typeface="+mn-cs"/>
              </a:rPr>
              <a:t>Georgy’s</a:t>
            </a:r>
            <a:r>
              <a:rPr lang="en-US" sz="1000" b="1" dirty="0" smtClean="0">
                <a:cs typeface="+mn-cs"/>
              </a:rPr>
              <a:t> Videos</a:t>
            </a:r>
            <a:r>
              <a:rPr lang="en-US" sz="800" dirty="0" smtClean="0">
                <a:cs typeface="+mn-cs"/>
              </a:rPr>
              <a:t> </a:t>
            </a:r>
            <a:endParaRPr lang="en-US" sz="1000" dirty="0">
              <a:cs typeface="+mn-cs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1400" dirty="0" err="1" smtClean="0">
                <a:cs typeface="+mn-cs"/>
              </a:rPr>
              <a:t>Georgy</a:t>
            </a:r>
            <a:r>
              <a:rPr lang="en-US" sz="1400" dirty="0" smtClean="0">
                <a:cs typeface="+mn-cs"/>
              </a:rPr>
              <a:t> Zhukov </a:t>
            </a:r>
            <a:r>
              <a:rPr lang="en-US" sz="900" dirty="0" smtClean="0"/>
              <a:t>is being recognized as the most prominent Soviet military commander of the Second World War.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 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1400" dirty="0">
              <a:cs typeface="+mn-cs"/>
            </a:endParaRPr>
          </a:p>
        </p:txBody>
      </p:sp>
      <p:pic>
        <p:nvPicPr>
          <p:cNvPr id="2050" name="Picture 2" descr="http://farm4.staticflickr.com/3399/4647506457_3b5f471b1d_z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1828800"/>
            <a:ext cx="864275" cy="1295400"/>
          </a:xfrm>
          <a:prstGeom prst="rect">
            <a:avLst/>
          </a:prstGeom>
          <a:noFill/>
        </p:spPr>
      </p:pic>
      <p:pic>
        <p:nvPicPr>
          <p:cNvPr id="2052" name="Picture 4" descr="http://www.coverbrowser.com/image/time/1680-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33800" y="1828800"/>
            <a:ext cx="952500" cy="1254125"/>
          </a:xfrm>
          <a:prstGeom prst="rect">
            <a:avLst/>
          </a:prstGeom>
          <a:noFill/>
        </p:spPr>
      </p:pic>
      <p:pic>
        <p:nvPicPr>
          <p:cNvPr id="2054" name="Picture 6" descr="http://cdn8.wn.com/pd/9f/41/cb2e0f57bcfc98eecd09581a6346_smal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1905000"/>
            <a:ext cx="1428750" cy="1066800"/>
          </a:xfrm>
          <a:prstGeom prst="rect">
            <a:avLst/>
          </a:prstGeom>
          <a:noFill/>
        </p:spPr>
      </p:pic>
      <p:pic>
        <p:nvPicPr>
          <p:cNvPr id="2056" name="Picture 8" descr="http://www.the666.com/fotos/zhukov-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90600" y="1867775"/>
            <a:ext cx="771525" cy="1180225"/>
          </a:xfrm>
          <a:prstGeom prst="rect">
            <a:avLst/>
          </a:prstGeom>
          <a:noFill/>
        </p:spPr>
      </p:pic>
      <p:pic>
        <p:nvPicPr>
          <p:cNvPr id="2058" name="Picture 10" descr="http://www.wwiimemorabilia.net/media/1/images/e/2606322844344040_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14400" y="3124200"/>
            <a:ext cx="1000125" cy="1333501"/>
          </a:xfrm>
          <a:prstGeom prst="rect">
            <a:avLst/>
          </a:prstGeom>
          <a:noFill/>
        </p:spPr>
      </p:pic>
      <p:pic>
        <p:nvPicPr>
          <p:cNvPr id="2060" name="Picture 12" descr="http://www.cbr.ru/bank-notes_coins/Base_of_memorable_coins/img/5110-0008R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09800" y="3124200"/>
            <a:ext cx="1238250" cy="1233298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685800" y="4953000"/>
            <a:ext cx="121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1"/>
              </a:rPr>
              <a:t>http://www.youtube.com/watch?v=gldX6Spw5fc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286000" y="4826675"/>
            <a:ext cx="990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2"/>
              </a:rPr>
              <a:t>http://www.youtube.com/watch?v=IMwcLbxc69M</a:t>
            </a:r>
            <a:endParaRPr lang="en-US" dirty="0"/>
          </a:p>
        </p:txBody>
      </p:sp>
      <p:pic>
        <p:nvPicPr>
          <p:cNvPr id="45" name="Picture 2" descr="http://img.freebase.com/api/trans/image_thumb/m/02blchg?errorid=%2Ffreebase%2Fno_image_png&amp;maxheight=200&amp;mode=fit&amp;maxwidth=15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4491" y="423672"/>
            <a:ext cx="677509" cy="871728"/>
          </a:xfrm>
          <a:prstGeom prst="rect">
            <a:avLst/>
          </a:prstGeom>
          <a:noFill/>
        </p:spPr>
      </p:pic>
      <p:pic>
        <p:nvPicPr>
          <p:cNvPr id="29" name="Picture 2" descr="http://img.freebase.com/api/trans/image_thumb/m/02blchg?errorid=%2Ffreebase%2Fno_image_png&amp;maxheight=200&amp;mode=fit&amp;maxwidth=15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33800" y="3200400"/>
            <a:ext cx="971550" cy="1250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310</Words>
  <Application>Microsoft Office PowerPoint</Application>
  <PresentationFormat>On-screen Show (4:3)</PresentationFormat>
  <Paragraphs>114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229313</cp:lastModifiedBy>
  <cp:revision>38</cp:revision>
  <dcterms:created xsi:type="dcterms:W3CDTF">2009-03-30T18:09:43Z</dcterms:created>
  <dcterms:modified xsi:type="dcterms:W3CDTF">2011-12-16T17:50:18Z</dcterms:modified>
</cp:coreProperties>
</file>